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9"/>
    <p:restoredTop sz="94830"/>
  </p:normalViewPr>
  <p:slideViewPr>
    <p:cSldViewPr snapToGrid="0">
      <p:cViewPr varScale="1">
        <p:scale>
          <a:sx n="107" d="100"/>
          <a:sy n="107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making a drink&#10;&#10;Description automatically generated">
            <a:extLst>
              <a:ext uri="{FF2B5EF4-FFF2-40B4-BE49-F238E27FC236}">
                <a16:creationId xmlns:a16="http://schemas.microsoft.com/office/drawing/2014/main" id="{F38A09A6-F4A3-B72D-F8BE-2B2C5EF20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A92348-09BC-B1CB-1B41-3D489355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456" y="1925033"/>
            <a:ext cx="2918178" cy="11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colored tumblers&#10;&#10;Description automatically generated">
            <a:extLst>
              <a:ext uri="{FF2B5EF4-FFF2-40B4-BE49-F238E27FC236}">
                <a16:creationId xmlns:a16="http://schemas.microsoft.com/office/drawing/2014/main" id="{ECD6E0E8-8B44-CEF9-854B-5D8768F2D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sitting around a table&#10;&#10;Description automatically generated">
            <a:extLst>
              <a:ext uri="{FF2B5EF4-FFF2-40B4-BE49-F238E27FC236}">
                <a16:creationId xmlns:a16="http://schemas.microsoft.com/office/drawing/2014/main" id="{B2166503-ACCD-FEB1-126D-8AF55246A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several metal containers&#10;&#10;Description automatically generated with medium confidence">
            <a:extLst>
              <a:ext uri="{FF2B5EF4-FFF2-40B4-BE49-F238E27FC236}">
                <a16:creationId xmlns:a16="http://schemas.microsoft.com/office/drawing/2014/main" id="{E66EE704-D76A-94D8-96E9-BC61B7D4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romotional product&#10;&#10;Description automatically generated">
            <a:extLst>
              <a:ext uri="{FF2B5EF4-FFF2-40B4-BE49-F238E27FC236}">
                <a16:creationId xmlns:a16="http://schemas.microsoft.com/office/drawing/2014/main" id="{A0F117A5-8DB1-1B0E-F024-3A450D80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colored bottles&#10;&#10;Description automatically generated">
            <a:extLst>
              <a:ext uri="{FF2B5EF4-FFF2-40B4-BE49-F238E27FC236}">
                <a16:creationId xmlns:a16="http://schemas.microsoft.com/office/drawing/2014/main" id="{27821849-212B-8879-7909-DFD5334C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2024-03-29T00:08:52Z</dcterms:modified>
</cp:coreProperties>
</file>