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7" r:id="rId3"/>
    <p:sldId id="264" r:id="rId4"/>
    <p:sldId id="265" r:id="rId5"/>
    <p:sldId id="266" r:id="rId6"/>
    <p:sldId id="267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9"/>
    <p:restoredTop sz="94830"/>
  </p:normalViewPr>
  <p:slideViewPr>
    <p:cSldViewPr snapToGrid="0">
      <p:cViewPr varScale="1">
        <p:scale>
          <a:sx n="107" d="100"/>
          <a:sy n="107" d="100"/>
        </p:scale>
        <p:origin x="11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9C1D-2056-8A4E-8FC8-1F004C0DB2B5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dog&#10;&#10;Description automatically generated">
            <a:extLst>
              <a:ext uri="{FF2B5EF4-FFF2-40B4-BE49-F238E27FC236}">
                <a16:creationId xmlns:a16="http://schemas.microsoft.com/office/drawing/2014/main" id="{D7B81E75-FB8B-E6C4-5B02-DF7C4EDA3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0058401" cy="7772400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E581767F-731B-8C15-D258-BB168FD20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45" y="2125683"/>
            <a:ext cx="2732829" cy="106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types of water bottles&#10;&#10;Description automatically generated">
            <a:extLst>
              <a:ext uri="{FF2B5EF4-FFF2-40B4-BE49-F238E27FC236}">
                <a16:creationId xmlns:a16="http://schemas.microsoft.com/office/drawing/2014/main" id="{67322E9A-6DA2-D15A-4AE8-CB7321A18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colors of water bottles&#10;&#10;Description automatically generated">
            <a:extLst>
              <a:ext uri="{FF2B5EF4-FFF2-40B4-BE49-F238E27FC236}">
                <a16:creationId xmlns:a16="http://schemas.microsoft.com/office/drawing/2014/main" id="{3A9D77C0-E138-EAFB-517F-0313E09DD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 carrying a backpack&#10;&#10;Description automatically generated">
            <a:extLst>
              <a:ext uri="{FF2B5EF4-FFF2-40B4-BE49-F238E27FC236}">
                <a16:creationId xmlns:a16="http://schemas.microsoft.com/office/drawing/2014/main" id="{4CA9D6CB-F5D2-6025-9BF1-B97B65930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backpack&#10;&#10;Description automatically generated">
            <a:extLst>
              <a:ext uri="{FF2B5EF4-FFF2-40B4-BE49-F238E27FC236}">
                <a16:creationId xmlns:a16="http://schemas.microsoft.com/office/drawing/2014/main" id="{76DDB63F-68C2-BD07-2F5C-C2CC4BD49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items&#10;&#10;Description automatically generated">
            <a:extLst>
              <a:ext uri="{FF2B5EF4-FFF2-40B4-BE49-F238E27FC236}">
                <a16:creationId xmlns:a16="http://schemas.microsoft.com/office/drawing/2014/main" id="{21D7F971-DB60-65FE-9ECC-A39750D6A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141527" cy="783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58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Brennan</dc:creator>
  <cp:lastModifiedBy>Brian Brennan</cp:lastModifiedBy>
  <cp:revision>13</cp:revision>
  <dcterms:created xsi:type="dcterms:W3CDTF">2023-08-31T15:56:13Z</dcterms:created>
  <dcterms:modified xsi:type="dcterms:W3CDTF">2023-12-22T00:58:05Z</dcterms:modified>
</cp:coreProperties>
</file>