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/>
    <p:restoredTop sz="94830"/>
  </p:normalViewPr>
  <p:slideViewPr>
    <p:cSldViewPr snapToGrid="0">
      <p:cViewPr varScale="1">
        <p:scale>
          <a:sx n="107" d="100"/>
          <a:sy n="10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coolers&#10;&#10;Description automatically generated">
            <a:extLst>
              <a:ext uri="{FF2B5EF4-FFF2-40B4-BE49-F238E27FC236}">
                <a16:creationId xmlns:a16="http://schemas.microsoft.com/office/drawing/2014/main" id="{6C7F19CE-8574-FF8F-6768-2BFCD83B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D2C68E7-B10E-6613-3C6B-DD311CF18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524" y="2149433"/>
            <a:ext cx="2611108" cy="10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colors of tumblers&#10;&#10;Description automatically generated">
            <a:extLst>
              <a:ext uri="{FF2B5EF4-FFF2-40B4-BE49-F238E27FC236}">
                <a16:creationId xmlns:a16="http://schemas.microsoft.com/office/drawing/2014/main" id="{1600403F-DB0D-EA20-F950-9785735BB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ater bottles&#10;&#10;Description automatically generated">
            <a:extLst>
              <a:ext uri="{FF2B5EF4-FFF2-40B4-BE49-F238E27FC236}">
                <a16:creationId xmlns:a16="http://schemas.microsoft.com/office/drawing/2014/main" id="{FB1E58BC-31F0-6461-3771-C7908965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ooler with a handle&#10;&#10;Description automatically generated with medium confidence">
            <a:extLst>
              <a:ext uri="{FF2B5EF4-FFF2-40B4-BE49-F238E27FC236}">
                <a16:creationId xmlns:a16="http://schemas.microsoft.com/office/drawing/2014/main" id="{D0A258DA-B695-63F1-B24D-F0763F97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bag&#10;&#10;Description automatically generated">
            <a:extLst>
              <a:ext uri="{FF2B5EF4-FFF2-40B4-BE49-F238E27FC236}">
                <a16:creationId xmlns:a16="http://schemas.microsoft.com/office/drawing/2014/main" id="{A761ABF3-78D2-38EF-38F4-754DC78AA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ooler box&#10;&#10;Description automatically generated">
            <a:extLst>
              <a:ext uri="{FF2B5EF4-FFF2-40B4-BE49-F238E27FC236}">
                <a16:creationId xmlns:a16="http://schemas.microsoft.com/office/drawing/2014/main" id="{CB87775D-6C2F-1301-1FDC-AC6B848A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2024-03-07T23:10:46Z</dcterms:modified>
</cp:coreProperties>
</file>