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D46DB-1ABF-E7B1-967F-19DE477E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CBA03-69E0-06D3-1353-4CEB07FF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35" y="2394768"/>
            <a:ext cx="2743201" cy="10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64B0E-8235-2F06-555B-CA231C6C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EA89C0-67B5-54BE-4CF4-888F4BFD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AFD99-DF18-7EEF-8805-5D5B4471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455A-01F2-328B-49E0-8AEA8E44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B2F0E-CC9A-C3AF-DD88-FE31147C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2024-02-19T19:43:12Z</dcterms:modified>
</cp:coreProperties>
</file>