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7" r:id="rId3"/>
    <p:sldId id="264" r:id="rId4"/>
    <p:sldId id="265" r:id="rId5"/>
    <p:sldId id="266" r:id="rId6"/>
    <p:sldId id="267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9"/>
    <p:restoredTop sz="94830"/>
  </p:normalViewPr>
  <p:slideViewPr>
    <p:cSldViewPr snapToGrid="0">
      <p:cViewPr varScale="1">
        <p:scale>
          <a:sx n="107" d="100"/>
          <a:sy n="107" d="100"/>
        </p:scale>
        <p:origin x="11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4/10/24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9C1D-2056-8A4E-8FC8-1F004C0DB2B5}" type="datetimeFigureOut">
              <a:rPr lang="en-US" smtClean="0"/>
              <a:t>4/10/24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alking down the street&#10;&#10;Description automatically generated">
            <a:extLst>
              <a:ext uri="{FF2B5EF4-FFF2-40B4-BE49-F238E27FC236}">
                <a16:creationId xmlns:a16="http://schemas.microsoft.com/office/drawing/2014/main" id="{1CAD5F7C-D363-24B8-57FE-5CF4581BA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7377872D-07C5-92B5-9C61-3CCB2B0EF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683" y="3339355"/>
            <a:ext cx="2802578" cy="109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 and person carrying a computer bag&#10;&#10;Description automatically generated">
            <a:extLst>
              <a:ext uri="{FF2B5EF4-FFF2-40B4-BE49-F238E27FC236}">
                <a16:creationId xmlns:a16="http://schemas.microsoft.com/office/drawing/2014/main" id="{E1632B1D-32D6-E682-2C43-4DF2BD7DA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with a backpack&#10;&#10;Description automatically generated">
            <a:extLst>
              <a:ext uri="{FF2B5EF4-FFF2-40B4-BE49-F238E27FC236}">
                <a16:creationId xmlns:a16="http://schemas.microsoft.com/office/drawing/2014/main" id="{6F78E38F-00A3-6AF2-BC77-368B2FB34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on the street&#10;&#10;Description automatically generated">
            <a:extLst>
              <a:ext uri="{FF2B5EF4-FFF2-40B4-BE49-F238E27FC236}">
                <a16:creationId xmlns:a16="http://schemas.microsoft.com/office/drawing/2014/main" id="{B083AE10-E901-3FB2-08A3-01E4688F1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a ledge with a backpack&#10;&#10;Description automatically generated">
            <a:extLst>
              <a:ext uri="{FF2B5EF4-FFF2-40B4-BE49-F238E27FC236}">
                <a16:creationId xmlns:a16="http://schemas.microsoft.com/office/drawing/2014/main" id="{47AFF0E5-92DC-E00C-9CFF-07BED6F71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arrying a backpack&#10;&#10;Description automatically generated">
            <a:extLst>
              <a:ext uri="{FF2B5EF4-FFF2-40B4-BE49-F238E27FC236}">
                <a16:creationId xmlns:a16="http://schemas.microsoft.com/office/drawing/2014/main" id="{E2C7393C-5248-7803-CD94-947E04684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57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Brennan</dc:creator>
  <cp:lastModifiedBy>Brian Brennan</cp:lastModifiedBy>
  <cp:revision>12</cp:revision>
  <dcterms:created xsi:type="dcterms:W3CDTF">2023-08-31T15:56:13Z</dcterms:created>
  <dcterms:modified xsi:type="dcterms:W3CDTF">2024-04-10T22:53:36Z</dcterms:modified>
</cp:coreProperties>
</file>