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7" r:id="rId3"/>
    <p:sldId id="264" r:id="rId4"/>
    <p:sldId id="265" r:id="rId5"/>
    <p:sldId id="266" r:id="rId6"/>
    <p:sldId id="267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3"/>
    <p:restoredTop sz="94830"/>
  </p:normalViewPr>
  <p:slideViewPr>
    <p:cSldViewPr snapToGrid="0">
      <p:cViewPr varScale="1">
        <p:scale>
          <a:sx n="107" d="100"/>
          <a:sy n="107" d="100"/>
        </p:scale>
        <p:origin x="23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9C1D-2056-8A4E-8FC8-1F004C0DB2B5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luggage bag&#10;&#10;Description automatically generated">
            <a:extLst>
              <a:ext uri="{FF2B5EF4-FFF2-40B4-BE49-F238E27FC236}">
                <a16:creationId xmlns:a16="http://schemas.microsoft.com/office/drawing/2014/main" id="{85ECCDB4-C501-19AE-8401-3937558C0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37D2AB4C-B940-9738-966B-53F70CF4E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535" y="245752"/>
            <a:ext cx="3191329" cy="124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ulling a wheeled duffel bag&#10;&#10;Description automatically generated">
            <a:extLst>
              <a:ext uri="{FF2B5EF4-FFF2-40B4-BE49-F238E27FC236}">
                <a16:creationId xmlns:a16="http://schemas.microsoft.com/office/drawing/2014/main" id="{2F60ECFB-D825-D56C-1EA2-2DD68C374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ag&#10;&#10;Description automatically generated">
            <a:extLst>
              <a:ext uri="{FF2B5EF4-FFF2-40B4-BE49-F238E27FC236}">
                <a16:creationId xmlns:a16="http://schemas.microsoft.com/office/drawing/2014/main" id="{634979C5-7903-23B8-AF0B-59733A10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carrying a backpack&#10;&#10;Description automatically generated">
            <a:extLst>
              <a:ext uri="{FF2B5EF4-FFF2-40B4-BE49-F238E27FC236}">
                <a16:creationId xmlns:a16="http://schemas.microsoft.com/office/drawing/2014/main" id="{B3C7DD81-01BB-FBE2-417C-FAB01EF22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rochure of a person carrying a sling bag&#10;&#10;Description automatically generated">
            <a:extLst>
              <a:ext uri="{FF2B5EF4-FFF2-40B4-BE49-F238E27FC236}">
                <a16:creationId xmlns:a16="http://schemas.microsoft.com/office/drawing/2014/main" id="{AB08F8B4-4DCF-4F8D-7915-90F53724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with a backpack&#10;&#10;Description automatically generated">
            <a:extLst>
              <a:ext uri="{FF2B5EF4-FFF2-40B4-BE49-F238E27FC236}">
                <a16:creationId xmlns:a16="http://schemas.microsoft.com/office/drawing/2014/main" id="{C4464F6F-5609-2840-B8D4-BC84CAE0A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68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Brennan</dc:creator>
  <cp:lastModifiedBy>Brian Brennan</cp:lastModifiedBy>
  <cp:revision>13</cp:revision>
  <dcterms:created xsi:type="dcterms:W3CDTF">2023-08-31T15:56:13Z</dcterms:created>
  <dcterms:modified xsi:type="dcterms:W3CDTF">2024-02-09T20:47:43Z</dcterms:modified>
</cp:coreProperties>
</file>