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cooler&#10;&#10;Description automatically generated">
            <a:extLst>
              <a:ext uri="{FF2B5EF4-FFF2-40B4-BE49-F238E27FC236}">
                <a16:creationId xmlns:a16="http://schemas.microsoft.com/office/drawing/2014/main" id="{9F3BE985-51F2-DF41-F573-1C77485D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8316E55-6B16-9654-E704-B0281AD65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61" y="2395186"/>
            <a:ext cx="2763817" cy="10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lors of a travel mug&#10;&#10;Description automatically generated">
            <a:extLst>
              <a:ext uri="{FF2B5EF4-FFF2-40B4-BE49-F238E27FC236}">
                <a16:creationId xmlns:a16="http://schemas.microsoft.com/office/drawing/2014/main" id="{B99B664A-A23C-8939-F20E-D442882B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oler bags&#10;&#10;Description automatically generated">
            <a:extLst>
              <a:ext uri="{FF2B5EF4-FFF2-40B4-BE49-F238E27FC236}">
                <a16:creationId xmlns:a16="http://schemas.microsoft.com/office/drawing/2014/main" id="{5564D35D-7FA6-B69C-9ABB-2B4C0C83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items&#10;&#10;Description automatically generated">
            <a:extLst>
              <a:ext uri="{FF2B5EF4-FFF2-40B4-BE49-F238E27FC236}">
                <a16:creationId xmlns:a16="http://schemas.microsoft.com/office/drawing/2014/main" id="{9F8E5C36-0452-238D-753D-E6E32518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backpack&#10;&#10;Description automatically generated">
            <a:extLst>
              <a:ext uri="{FF2B5EF4-FFF2-40B4-BE49-F238E27FC236}">
                <a16:creationId xmlns:a16="http://schemas.microsoft.com/office/drawing/2014/main" id="{049AD7CE-5D71-56D6-5BF7-653F7F56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different pens and pens&#10;&#10;Description automatically generated with medium confidence">
            <a:extLst>
              <a:ext uri="{FF2B5EF4-FFF2-40B4-BE49-F238E27FC236}">
                <a16:creationId xmlns:a16="http://schemas.microsoft.com/office/drawing/2014/main" id="{5D6B20FE-5499-F6F0-E7EA-D9272E44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15</cp:revision>
  <dcterms:created xsi:type="dcterms:W3CDTF">2023-08-31T15:56:13Z</dcterms:created>
  <dcterms:modified xsi:type="dcterms:W3CDTF">2024-02-09T17:42:19Z</dcterms:modified>
</cp:coreProperties>
</file>